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94088-8835-4BF3-8963-1D89982DB8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4193A-660F-43A3-8F0A-53A24B0B63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Difference between the osculating longitude of pericentres (ϖ) for HD 196885 for 5 × 104 yr. (b), (c) and (d) Evolution of osculating values (e cos ϖ, e sin ϖ) for different orbital inclinations. (e) Evolution of osculating values (i cos Ω, i sin Ω) for different orbital inclination.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E64EA-638F-480E-9147-6172427918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t8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433, Issue 3, 11 August 2013, Pages 2215–2225,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https://doi.org/10.1093/mnras/stt888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(a) Difference between the osculating longitude of pericentres (ϖ) for HD 196885 for 5 × 10</a:t>
            </a:r>
            <a:r>
              <a:rPr lang="en-US" altLang="en-US" b="0" baseline="30000"/>
              <a:t>4</a:t>
            </a:r>
            <a:r>
              <a:rPr lang="en-US" altLang="en-US" b="0"/>
              <a:t> yr.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(a) Difference between the osculating longitude of pericentres (ϖ) for HD 196885 for 5 × 104 yr.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2024-04-27T00:29:48Z</dcterms:modified>
</cp:coreProperties>
</file>