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74E76-160D-4584-AC2A-F711373B5F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516C4-2EA1-4565-AD36-C32866D98D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4C4B9-71BC-40A9-B348-3FD6D7E1E9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2024-04-26T05:30:03Z</dcterms:modified>
</cp:coreProperties>
</file>