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08C7F9-8DBC-46E5-AA35-D6E8B469DC5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791FD1-298A-4933-829A-0C889E60439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Study cohort flow chart. Between 1995 and 2009, 1421 patients with lung adenocarcinoma of 2cm or less were identified. After exclusion, 734 were included in the analysis, of whom 258 underwent limited resection (LR) and 476 underwent lobectomy (LO). H&amp;E = hematoxylin and eosin; MSKCC = Memorial Sloan-Kettering Cancer Center.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D23A11-DB0B-4CB7-AA4E-7511EB3C50D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Five-year cumulative incidence of recurrence (CIR) by extent of resection and percentage of micropapillary (MIP) component. A and B) Five-year CIR for the training (A) and validation (B) sets, stratified by MIP percentage, in the limited resection group. C and D) Five-year CIR for the training (C) and validation (D) sets, stratified by MIP percentage, in the lobectomy group. CI = confidence interval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D23A11-DB0B-4CB7-AA4E-7511EB3C50D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Five-year cumulative incidence of recurrence as a function of micropapillary percentage. </a:t>
            </a:r>
            <a:r>
              <a:rPr lang="en-US" altLang="en-US">
                <a:latin typeface="Arial" pitchFamily="34" charset="0"/>
                <a:ea typeface="Arial" pitchFamily="34" charset="0"/>
              </a:rPr>
              <a:t>A) Five-year cumulative incidence of recurrence (CIR) among the training set, as a function of the micropapillary (MIP) percentage for each surgical treatment group. B) CIR among the training set for patients with tumors with an MIP component of less than 5%, 5% to 10%, or greater than 10% who underwent lobectomy, compared with those who underwent limited resection. CI = confidence interval; LO = lobectomy; LR = limited resection.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D23A11-DB0B-4CB7-AA4E-7511EB3C50D8}"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djt16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nci/djt16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nci/djt166"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105, Issue 16, 21 August 2013, Pages 1212–1220, </a:t>
            </a:r>
            <a:r>
              <a:rPr lang="en-US" altLang="en-US" sz="1000">
                <a:solidFill>
                  <a:srgbClr val="333333"/>
                </a:solidFill>
                <a:hlinkClick r:id="rId3"/>
              </a:rPr>
              <a:t>https://doi.org/10.1093/jnci/djt166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Study cohort flow chart. Between 1995 and 2009, 1421 patients with lung adenocarcinoma of 2cm or less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09800" y="1371600"/>
            <a:ext cx="472730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105, Issue 16, 21 August 2013, Pages 1212–1220, </a:t>
            </a:r>
            <a:r>
              <a:rPr lang="en-US" altLang="en-US" sz="1000">
                <a:solidFill>
                  <a:srgbClr val="333333"/>
                </a:solidFill>
                <a:hlinkClick r:id="rId3"/>
              </a:rPr>
              <a:t>https://doi.org/10.1093/jnci/djt166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Five-year cumulative incidence of recurrence (CIR) by extent of resection and percentage of micropapillary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70100" y="1371600"/>
            <a:ext cx="500953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105, Issue 16, 21 August 2013, Pages 1212–1220, </a:t>
            </a:r>
            <a:r>
              <a:rPr lang="en-US" altLang="en-US" sz="1000">
                <a:solidFill>
                  <a:srgbClr val="333333"/>
                </a:solidFill>
                <a:hlinkClick r:id="rId3"/>
              </a:rPr>
              <a:t>https://doi.org/10.1093/jnci/djt166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Five-year cumulative incidence of recurrence as a function of micropapillary percentage. </a:t>
            </a:r>
            <a:r>
              <a:rPr lang="en-US" altLang="en-US" b="0"/>
              <a:t>A) Five-year cumulative incidence of recurrence (CIR) among the training set, as a function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67100" y="1371600"/>
            <a:ext cx="222188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Study cohort flow chart. Between 1995 and 2009, 1421 patients with lung adenocarcinoma of 2cm or less were ...</vt:lpstr>
      <vt:lpstr>Figure 2. Five-year cumulative incidence of recurrence (CIR) by extent of resection and percentage of micropapillary ...</vt:lpstr>
      <vt:lpstr>Figure 3. Five-year cumulative incidence of recurrence as a function of micropapillary percentage. A) Five-year cumulative incidence of recurrence (CIR) among the training set, as a function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2024-04-26T09:25:48Z</dcterms:modified>
</cp:coreProperties>
</file>