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E2664-7CEE-4B93-9C77-9162F389C0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58F7AF-0FDD-46F2-81BD-FE87E6ABD3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CD56superbright NK cell levels do not differ between hormone-treated women and controls. Cells were analysed by flow cytometry, gating on the living lymphocytes. Data are expressed as percentage of the whole leukocyte population (i.e. CD45+). CD56bright = CD16−/CD56++ and CD56superbright = CD16−/CD56+++. Gating for the CD56superbright population was based upon maximal Cy5 signal found in the peripheral blood NK cell population.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Molecular Human Reproduction vol. 10 no. 7 © European Society of Human Reproduction and Embryology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AFAF4-5110-402A-BCCD-7A35453028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h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10, Issue 7, July 2004, Pages 513–520,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https://doi.org/10.1093/molehr/gah067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CD56</a:t>
            </a:r>
            <a:r>
              <a:rPr lang="en-US" altLang="en-US" b="0" baseline="30000"/>
              <a:t>superbright</a:t>
            </a:r>
            <a:r>
              <a:rPr lang="en-US" altLang="en-US" b="0"/>
              <a:t> NK cell levels do not differ between hormone-treated women and controls.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CD56superbright NK cell levels do not differ between hormone-treated women and controls.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2024-04-26T23:52:55Z</dcterms:modified>
</cp:coreProperties>
</file>