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B3A97-77EC-4B89-94AF-B971B6CD65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6792E-2FB4-4474-A09E-1E1DDF64F5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PI3K/AKT pathway genes modulated in HD CAG KI mice compared to WT and oppositely regulated by pridopidine treatment in rats.
CDKN1A is also part of the PI3K/AKT pathway lading edge and is shown in Figure 1. PCR is of same samples as microarray.
NR4A1: RNAseq (ENSMUSG00000023034) FC= -0.94 P = 8.06E-05, adj P = 1.36E-03; microarray (1386935_at) FC = 1.79 P = 1.18E-06, adj P = 4.25E-03; PCR P &lt;  0.000001
PIK3R2: RNAseq (ENSMUSG00000031834) FC= -0.10 P = 1.40E-02 adj P = 3.25E-02; microarray (1370100_at) FC = 1.08 P = 2.57E-02 adj P = 6.30E-01; PCR not tested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51E9E-85ED-452A-B8F8-F1B0D8DC85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18, 15 September 2016, Pages 3975–3987,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PI3K/AKT pathway genes modulated in HD CAG KI mice compared to WT and oppositely regulated by pridopidine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PI3K/AKT pathway genes modulated in HD CAG KI mice compared to WT and oppositely regulated by pridopidine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2024-04-26T20:36:01Z</dcterms:modified>
</cp:coreProperties>
</file>