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91FBEE-7070-4559-A1E7-B0A56DFEAFF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7C4463-E49F-4AD9-8C62-366ED61808E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The structure of Tropical. (B) Four out of the original 149 FRAP images (top) of B23 and the corresponding simulated images of B23 (bottom) at selected time points. ROI indicates the region used to plot the recovery curve. (C) The fluorescence recovery curve of the B23 model shows a good fit [149 time points, values taken from ROI plotted in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1C9E29-9B80-4205-A473-3AD5A74A744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l45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22, Issue 21, November 2006, Pages 2709–2710, </a:t>
            </a:r>
            <a:r>
              <a:rPr lang="en-US" altLang="en-US" sz="1000">
                <a:solidFill>
                  <a:srgbClr val="333333"/>
                </a:solidFill>
                <a:hlinkClick r:id="rId3"/>
              </a:rPr>
              <a:t>https://doi.org/10.1093/bioinformatics/btl456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The structure of Tropical. (B) Four out of the original 149 FRAP images (top) of B23 and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5620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(A) The structure of Tropical. (B) Four out of the original 149 FRAP images (top) of B23 and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2024-05-01T21:57:32Z</dcterms:modified>
</cp:coreProperties>
</file>