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BF6A9-92DD-47C4-ACF4-CF19C110B3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1EEE86-AF4A-49F1-9487-4362E67C94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Haemoglobin concentrations by age group and CKD stage. For each age group, an eGFR &gt; 60 ml/min/1.73 m 2 is considered the reference (shaded bars) versus eGFR 30–59, 15–29 and &lt;15 (open bars left to right). P -values by ANOVA with Bonferroni adjustment are shown for the comparison among reference groups and among different stages within the same age group.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A2FC62-C6D6-40EE-88A4-25976FFC10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7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6, June 2009, Pages 1828–1833,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https://doi.org/10.1093/ndt/gfn738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Haemoglobin concentrations by age group and CKD stage. For each age group, an eGFR &gt; 60 ml/min/1.73 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Haemoglobin concentrations by age group and CKD stage. For each age group, an eGFR &gt; 60 ml/min/1.73 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2024-04-26T04:29:12Z</dcterms:modified>
</cp:coreProperties>
</file>