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01DCF-32AB-4BD7-8D10-159250919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4BEDC-6668-4B75-98DA-AE227046CF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Shore in Ireland (Donegal) with tidepools (A and B) where fertilization success was evaluated in N. harveyi (C). Fertilized female organs (cystocarps, D) and unfertilized procarps (E).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Integrative and Comparative Biology. All rights reserved.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4ECD9-E330-4920-8780-38E93C0935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r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51, Issue 3, September 2011, Pages 492–504,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https://doi.org/10.1093/icb/icr075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Shore in Ireland (Donegal) with tidepools (A and B) where fertilization success was evaluated in N. harveyi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Shore in Ireland (Donegal) with tidepools (A and B) where fertilization success was evaluated in N. harveyi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2024-04-26T15:10:26Z</dcterms:modified>
</cp:coreProperties>
</file>