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883E4C-F0CE-4149-B715-392D29B3AD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9041F-B5D7-4241-84D3-A9638AE404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465E6-D656-4341-8CD0-3F57579053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2024-09-20T07:36:57Z</dcterms:modified>
</cp:coreProperties>
</file>