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4883E4C-F0CE-4149-B715-392D29B3AD4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669041F-B5D7-4241-84D3-A9638AE404F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6A465E6-D656-4341-8CD0-3F575790537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2024-09-20T07:36:57Z</dcterms:modified>
</cp:coreProperties>
</file>