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25550-589E-4596-B25A-C513DC5839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5E518-05AA-4FA9-8038-75C7EF89D8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9C9DB-24DD-4CAE-BD3A-73BB6DC40F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2024-05-05T01:41:36Z</dcterms:modified>
</cp:coreProperties>
</file>