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610A3-B8AD-4568-BD90-ED921F5C74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4ED01-FDF7-4FF8-A136-9526EAE467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Kaplan–Meier curve of incident heart failure during the follow-up according to number of insomnia symptoms.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30DEB-5453-4F86-A3DC-ED62A02E6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21, 1 June 2014, Pages 1382–1393,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The Kaplan–Meier curve of incident heart failure during the follow-up according to number of insomnia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The Kaplan–Meier curve of incident heart failure during the follow-up according to number of insomnia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2024-04-26T18:25:38Z</dcterms:modified>
</cp:coreProperties>
</file>