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9232E-89A3-4CF8-9707-D844862C32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5D0DD-42C8-4782-8FEA-C859840B57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Significant fMRI signal intensity changes during arm and leg pain in the referred and nonreferred groups. Significant signal intensity increases and decreases in both the referred and nonreferred groups are indicated by the red and blue shadings, respectively. Significant differences are indicated by the yellow shading. The mean percent (±SEM) change in signal intensity over time for a selection of significant clusters is also shown (light green, referred; dark green, nonreferred). The vertical dashed line indicates the onset of the hypertonic saline injection. Slice positions are indicated by MNI coordinates at the bottom left of the lower row of images. MCC, mid-cingulate cortex; pACC, perigenual anterior cingulate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60E87-7108-4C5F-BB5B-CD7AFDBE6D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2050–2059, </a:t>
            </a:r>
            <a:r>
              <a:rPr lang="en-US" altLang="en-US" sz="1000">
                <a:solidFill>
                  <a:srgbClr val="333333"/>
                </a:solidFill>
                <a:hlinkClick r:id="rId3"/>
              </a:rPr>
              <a:t>https://doi.org/10.1093/cercor/bhl113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Significant fMRI signal intensity changes during arm and leg pain in the referred and nonreferred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Significant fMRI signal intensity changes during arm and leg pain in the referred and nonreferred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2024-04-26T03:32:02Z</dcterms:modified>
</cp:coreProperties>
</file>