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7751894-3293-4459-949B-FB2FF0237C4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72F11C9-E33A-4505-B89D-075DDEDD5F6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10. </a:t>
            </a:r>
            <a:r>
              <a:rPr lang="en-US" altLang="en-US">
                <a:latin typeface="Arial" pitchFamily="34" charset="0"/>
                <a:ea typeface="Arial" pitchFamily="34" charset="0"/>
              </a:rPr>
              <a:t>Statistical tests on FA maps indicate regions of significant differences in maturation between young and old brains. (Top) Log of FA based P-maps; (Bottom) Difference map between the 2 groups highlighting changes in old brains versus young. GM cortical and hippocampal regions show a drop in FA values (indicated by blue) whereas WM structures such as ic, ec, genu, and splenium of cc, show an increase in FA values (indicated by red). Corresponding percent variations are given in Figure 14. The regional changes correspond to WM tracts which can be seen by comparing with Figure 8.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014D51E-C5F9-4E0B-8FF7-FDEB86ABCF2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n11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3, March 2009, Pages 675–687, </a:t>
            </a:r>
            <a:r>
              <a:rPr lang="en-US" altLang="en-US" sz="1000">
                <a:solidFill>
                  <a:srgbClr val="333333"/>
                </a:solidFill>
                <a:hlinkClick r:id="rId3"/>
              </a:rPr>
              <a:t>https://doi.org/10.1093/cercor/bhn112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10. </a:t>
            </a:r>
            <a:r>
              <a:rPr lang="en-US" altLang="en-US" b="0"/>
              <a:t>Statistical tests on FA maps indicate regions of significant differences in maturation between young and old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10. Statistical tests on FA maps indicate regions of significant differences in maturation between young and old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2024-09-20T19:39:19Z</dcterms:modified>
</cp:coreProperties>
</file>