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9B7DE-6E70-4318-9935-37FF62C5B9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EA0A9C-2A29-40EC-9BCD-9B3224E053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Kal9 and Kal12 do not affect axon polarity. (A) pEAK Rapid cells co-transfected with vectors encoding mycΔKal7 and Spec8 shRNA (1 or 2 μg, as indicated) were harvested after 24 h; the site targeted by this shRNA is shown. Western blot analysis using a myc antibody demonstrated a dose-dependent decrease in mycΔKal7 expression. (B) Examples of DIV4 hippocampal neurons transfected at plating with control or Spec8 shRNA and stained for Ankyrin G (green). Scale bar: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EF83FA-91A7-44BC-98D7-4A87EB91F1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3487–3501,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Kal9 and Kal12 do not affect axon polarity. (A) pEAK Rapid cells co-transfected with vectors encoding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Kal9 and Kal12 do not affect axon polarity. (A) pEAK Rapid cells co-transfected with vectors encoding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2024-04-26T15:33:05Z</dcterms:modified>
</cp:coreProperties>
</file>