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78640-AC63-4FE6-A603-5AC59A7414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0E6D1E-BDBA-4238-8788-629CE4E7CA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Regulatory history of dietary supplements in the United States.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88CB59-A9AB-49C0-98A0-E59BC63A3D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s1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104, Issue 10, 16 May 2012, Pages 732–739,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https://doi.org/10.1093/jnci/djs195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Regulatory history of dietary supplements in the United States.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20900" y="1371600"/>
            <a:ext cx="49103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Regulatory history of dietary supplements in the United States.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2024-04-26T18:51:55Z</dcterms:modified>
</cp:coreProperties>
</file>