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EBA77-BB28-4ADE-AA98-7B89AE8A1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6D94E-FDDB-412C-B3FA-C8AC6FE39D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Mean, SEM and confidence intervals of weekly drinks by gender. ITT results of the 343 study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96A8E-A19B-497F-833B-D4C0D19A6A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3, May-June 2009, Pages 301–305,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Mean, SEM and confidence intervals of weekly drinks by gender. ITT results of the 343 study subjects.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Mean, SEM and confidence intervals of weekly drinks by gender. ITT results of the 343 study subjects.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2024-04-26T08:12:19Z</dcterms:modified>
</cp:coreProperties>
</file>