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B748E1-6190-4DBA-88FE-552D43079F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9ABCF-9B55-4F9F-AA78-CC72DD0A8D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11010-6696-483D-A6BF-59641CB7F4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2024-09-18T21:27:01Z</dcterms:modified>
</cp:coreProperties>
</file>