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ED324-93BE-4F81-AD87-C8B2DC49F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369FD-D50B-4082-B9A0-F62210B87E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FE240-EB50-4259-A1A0-10DAB4DA09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2024-05-07T23:54:08Z</dcterms:modified>
</cp:coreProperties>
</file>