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2D6ED2-F340-4178-AD29-2E1C2DB941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84785-C9A7-406F-870C-A549ADFB83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ABF09A-571B-4C27-A5C2-1C9FB8BDF0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2024-09-20T01:53:15Z</dcterms:modified>
</cp:coreProperties>
</file>