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E2D6ED2-F340-4178-AD29-2E1C2DB9412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C584785-C9A7-406F-870C-A549ADFB838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FABF09A-571B-4C27-A5C2-1C9FB8BDF0A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2024-09-20T01:53:15Z</dcterms:modified>
</cp:coreProperties>
</file>