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566A66-76D3-4B93-98A8-50B034F049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EC71E2-B827-4D53-9E40-07869667C3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7E99CD-0A04-48A5-B6C8-92ACDB2414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2024-04-26T09:36:40Z</dcterms:modified>
</cp:coreProperties>
</file>