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25F481-EE74-4AAC-B58B-1283BFEC3B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7C49C1-8CD3-4F69-BEA7-D8729DD122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Absence of central AChR endplate band and neurite outgrowth in adult muskV789M/− mouse diaphragm. Whole mount preparation was performed on P45 WT (A, C, E–G), and muskV789M/− (B, D and H–J) diaphragms. Motor nerves were visualized using anti-neurofilament 150 antibodies (A, B, E and H) and endplates by labelling AChR with r-bgt (C, D, F and I). Merged images (G and J). Scale bar (A–D)=1 mm and scale bar (E–J) = 150 µm. Similar results were found for male and female muskV789M/− mice. (K) Length of secondary neurites extending from the primary main nerve trunk to the medial or lateral side of the muscle. Values are means ± SEM from three diaphragms per genotype: WT mice: 168.31 ± 45.3 µm; muskV789M/− mice: 969.43 ± 38.94 µm (***P ≤ 0.001 versus WT by t-test). (L) Width of the central endplate band evaluated from birth (P0) to P45. WT mice: grey column, muskV789M/V789M mice: white column, muskV789M/− mice: black column. #: not determined.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4B370-5CBC-4CE4-B396-BFC9E1FA3C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22, 15 November 2008, Pages 3577–3595,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Absence of central AChR endplate band and neurite outgrowth in adult musk</a:t>
            </a:r>
            <a:r>
              <a:rPr lang="en-US" altLang="en-US" b="0" baseline="30000"/>
              <a:t>V789M/−</a:t>
            </a:r>
            <a:r>
              <a:rPr lang="en-US" altLang="en-US" b="0"/>
              <a:t> mouse diaphragm.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Absence of central AChR endplate band and neurite outgrowth in adult muskV789M/− mouse diaphragm.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2024-04-26T11:07:04Z</dcterms:modified>
</cp:coreProperties>
</file>