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FCECFC-DFA4-4CA2-BACB-45FC40A2FF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1D8972-7466-4559-BC04-C69967CC5E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0E9647-6902-453A-9393-BD76816CF8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2024-04-27T00:58:35Z</dcterms:modified>
</cp:coreProperties>
</file>