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EFC86-6668-430D-90D3-4DDF7AAF6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37DFD-8687-47F9-A1C5-B3C03F20C7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CDC web site definition of anthrax (CDC, 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C7EDF-B468-46F7-AC38-44D0A6427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mini-case: Messages about Cipro not leading to the desired outcome.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C7EDF-B468-46F7-AC38-44D0A6427AC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h6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ro/dah6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2, June 2005, Pages 195–203,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https://doi.org/10.1093/heapro/dah609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CDC web site definition of anthrax (CDC, 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19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2, June 2005, Pages 195–203,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https://doi.org/10.1093/heapro/dah609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2: </a:t>
            </a:r>
            <a:r>
              <a:rPr lang="en-US" altLang="en-US" b="0"/>
              <a:t>A mini-case: Messages about Cipro not leading to the desired outcome.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98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1: CDC web site definition of anthrax (CDC, 2002).
</vt:lpstr>
      <vt:lpstr>Fig. 2: A mini-case: Messages about Cipro not leading to the desired outcome.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2024-04-26T01:03:39Z</dcterms:modified>
</cp:coreProperties>
</file>