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FE92A-5EBD-4310-A8B9-30B6EB0339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3B6FF-6327-4ED5-814F-04B37948B3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230F72-6273-41BF-9A98-8BE7BFA9B0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2024-04-27T01:05:21Z</dcterms:modified>
</cp:coreProperties>
</file>