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B6237-8B7B-4E3F-9B94-30A139DD05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6A484F-57EF-47FD-89C7-6767B437C4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Idealized depiction of a broad host range plasmid originating from a Gram-negative bacteria (a) and Gram-positive bacteria (b). The genes repA, repB, and repC encode for the helicase, primase. and initiator protein. The single-stranded origin ssoU and the PcrA helicase is highlighted, which confers broad host range to Gram-positive bacteria.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Federation of European Microbiological Societies. Published by John Wiley &amp; Sons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D7BFA9-7EEB-48EF-82F2-919531DF4C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1574-6968.122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348, Issue 2, November 2013, Pages 87–96,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https://doi.org/10.1111/1574-6968.12241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Idealized depiction of a broad host range plasmid originating from a Gram-negative bacteria (a)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769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Idealized depiction of a broad host range plasmid originating from a Gram-negative bacteria (a)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2024-04-27T02:53:09Z</dcterms:modified>
</cp:coreProperties>
</file>