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14F317-ABD9-419E-8CC4-A1C1E0C7DE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7BC51-D8CB-4E36-B1E3-2E818D76DC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Pairwise LD ( r2 ) plots of MCP-1 variants of the Ghanaian study group (GHN) ( A ), a Mexican population from California (MXL) ( B ), a population of the US residents of northern and western European ancestry (CEU) ( C ), the Yoruba population from Nigeria (YRI) ( D ). MXL, CEU and YRI data are extracted from the HapMap database. Nucleotide positions of rs numbers are given in Table  6 . LDs compared between the different populations consisted of the same allelic combinations.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52FCAC-7D59-4DBA-8128-1235AF7529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2, 15 January 2009, Pages 381–388,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 Pairwise LD ( r</a:t>
            </a:r>
            <a:r>
              <a:rPr lang="en-US" altLang="en-US" b="0" baseline="30000"/>
              <a:t>2</a:t>
            </a:r>
            <a:r>
              <a:rPr lang="en-US" altLang="en-US" b="0"/>
              <a:t> ) plots of MCP-1 variants of the Ghanaian study group (GHN) ( A ), a Mexican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 Pairwise LD ( r2 ) plots of MCP-1 variants of the Ghanaian study group (GHN) ( A ), a Mexican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2024-04-27T04:10:12Z</dcterms:modified>
</cp:coreProperties>
</file>