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9F85A0-646F-4A9E-B76B-38318D4D68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96C50-F068-4529-9AFE-CA95A4CA69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Composite maps of the contrasts and the activation from localizer scans. (a) M &gt; V (b) M &gt; A (c) V &gt; A. Green represents the M condition in panels (a) and (b), and represents V in panel (c). Activation by the motor localizer is in red, and that by the visual localizer is in blue. White represents the overlap of all 3 conditions. M = motor, V = visual, A = Abstract. ML = motor localizer, VL = visual localizer.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99AD3-5F57-481F-BC0D-462245F5A1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2, February 2010, Pages 468–478,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Composite maps of the contrasts and the activation from localizer scans. (a) M &gt; V (b) M &gt; A (c) V &gt; A. Green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Composite maps of the contrasts and the activation from localizer scans. (a) M &gt; V (b) M &gt; A (c) V &gt; A. Green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2024-04-26T13:36:00Z</dcterms:modified>
</cp:coreProperties>
</file>