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1B625-CE8C-4AB1-B78E-A2B9B64201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BA4561-6B4F-4E3E-AF2C-112667FD01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7305C-8CF1-4CA9-9458-EE04DFA48E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2024-04-27T00:15:29Z</dcterms:modified>
</cp:coreProperties>
</file>