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96A6B7-BCF8-4F75-AA82-D6F43C6816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223C24-6D70-4BB8-BD82-AF3C488AE5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Overexpression of TrkB.T1-EGFP in most neurons does not result in structural changes of excitatory synapses. (A) A basal dendrite from a TrkB.T1-broadmouse was labeled with diolistics to quantify various spine classes. Scale bar 5 µm. (B) There were no changes in the spine neck length (P = 0.40) or head diameter (P = 0.12) between TrkB.T1-broad mice and littermate controls. (C) No changes were observed in densities of mushroom (P = 0.32), stubby (P = 0.72), long (P = 0.44), or thin spines (P = 0.88) and filopodia (P = 0.32). Total protrusion densities were also unchanged (P = 0.99). (D) There were no significant differences between the average interevent intervals for TrkB.T1-broad mice (n = 9 cells) compared with littermate controls (n = 10) as shown in cumulative distribution of the interevent intervals in the 2 groups (P = 0.60). (E) Cumulative distributions of the amplitudes of mEPSCs in both TrkB.T1-broad mice and littermate controls are similar (P = 0.77).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0D0C2F-696D-4039-BD68-DA6DAA1064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3713–3722,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Overexpression of TrkB.T1-EGFP in most neurons does not result in structural changes of excitatory synapses.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Overexpression of TrkB.T1-EGFP in most neurons does not result in structural changes of excitatory synapses.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2024-04-26T09:47:04Z</dcterms:modified>
</cp:coreProperties>
</file>