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DE6EE-8778-4810-A9C4-03E2AC046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119AF-B3F1-432C-BC24-2F0B84BEB8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6D611-F267-4F00-B913-9590AADAD3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2024-04-27T01:45:11Z</dcterms:modified>
</cp:coreProperties>
</file>