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9CC64B-22DA-4026-B9FC-90BF3B6C20E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8FA1A7-54CA-469D-B9DD-A7495FDC3EA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Atherosclerotic lesions in apoE−/− IL-18+/+ and apoE−/− IL-18−/− mice (n = 10 in each group, mean±S.E.M.). Data show the average lesion size in cross-sections from the aortic root. The two groups were significantly different, *P = 0.005.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2003,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8A99D6-7D9E-4FC6-AF63-50B3010BF57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008-6363(03)00343-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59, Issue 1, July 2003, Pages 234–240,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https://doi.org/10.1016/S0008-6363(03)00343-2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Atherosclerotic lesions in apoE</a:t>
            </a:r>
            <a:r>
              <a:rPr lang="en-US" altLang="en-US" b="0" baseline="30000"/>
              <a:t>−/−</a:t>
            </a:r>
            <a:r>
              <a:rPr lang="en-US" altLang="en-US" b="0"/>
              <a:t> IL-18</a:t>
            </a:r>
            <a:r>
              <a:rPr lang="en-US" altLang="en-US" b="0" baseline="30000"/>
              <a:t>+/+</a:t>
            </a:r>
            <a:r>
              <a:rPr lang="en-US" altLang="en-US" b="0"/>
              <a:t> and apoE</a:t>
            </a:r>
            <a:r>
              <a:rPr lang="en-US" altLang="en-US" b="0" baseline="30000"/>
              <a:t>−/−</a:t>
            </a:r>
            <a:r>
              <a:rPr lang="en-US" altLang="en-US" b="0"/>
              <a:t> IL-18</a:t>
            </a:r>
            <a:r>
              <a:rPr lang="en-US" altLang="en-US" b="0" baseline="30000"/>
              <a:t>−/−</a:t>
            </a:r>
            <a:r>
              <a:rPr lang="en-US" altLang="en-US" b="0"/>
              <a:t>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 Atherosclerotic lesions in apoE−/− IL-18+/+ and apoE−/− IL-18−/−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2024-04-26T05:45:08Z</dcterms:modified>
</cp:coreProperties>
</file>