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97949-0919-470D-BD7B-11835ADC8A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8939C-F256-44DA-8406-CC131C1A8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13BBC-C8F0-4FDD-95F5-467CA5B99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2024-04-27T04:59:28Z</dcterms:modified>
</cp:coreProperties>
</file>