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2791DE-FFB8-43CB-B1F3-33C8D7C665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110012-9243-4603-871E-B8B835BE28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Activity time series for six political and economic topics in Twitter (a topic is in this case all those tweets containing at least one hashtag from an arbitrary, predefined closed list). All but one topic (‘crisis’) exhibit spiky behaviour due to key dates in which exogenous, real-world events triggered activity—demonstrations, election day, etc. These dates are highlighted with black arrows. The topic ‘crisis’, instead, shows a rather constant—chatter-like 64—pattern, because it is a rather daily topic—since 2008 at least. How these different trends affect contagion mechanisms—and therefore research approaches to cascading events—is not clear.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99483E-1A63-4AEB-97E0-F4E11FA1DF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omnet/cnt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Complex Netw</a:t>
            </a:r>
            <a:r>
              <a:rPr lang="en-US" altLang="en-US" sz="1000">
                <a:solidFill>
                  <a:srgbClr val="333333"/>
                </a:solidFill>
              </a:rPr>
              <a:t>, Volume 1, Issue 1, June 2013, Pages 3–24, </a:t>
            </a:r>
            <a:r>
              <a:rPr lang="en-US" altLang="en-US" sz="1000">
                <a:solidFill>
                  <a:srgbClr val="333333"/>
                </a:solidFill>
                <a:hlinkClick r:id="rId3"/>
              </a:rPr>
              <a:t>https://doi.org/10.1093/comnet/cnt006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Activity time series for six political and economic topics in Twitter (a topic is in this case all those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Activity time series for six political and economic topics in Twitter (a topic is in this case all those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2024-04-26T10:34:02Z</dcterms:modified>
</cp:coreProperties>
</file>