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166A0-4CA0-4BB6-8F5E-601E2EF787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A44B0-BBA9-4557-83E6-38A63CA995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Intracellular distribution of Arc-labeling expressed as a percentage of total counted neurons. In the superficial layer of the PPC (A) and GI (C), rats with damage to the hippocampus (AB-HPC, mean ± standard error of the mean (SEM) from 8 rats) showed a comparable pattern of Arc distribution to rats with an intact hippocampus (AB-CONTROL, mean ± SEM from 6 rats). Intact rats exposed to an identical room twice (AA, mean ± SEM from 6 rats) had a tendency to show a higher percentage of neurons with both intranuclear and cytoplasmic Arc-labeling than did the AB-CONTROL group. In the deep layer of the PPC (B) and GI (D), all 3 groups showed higher percentages of neurons with intranuclear and cytoplasmic Arc-labeling than those of neurons with intranuclear or cytoplasmic Arc-labeling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76A8B-6C0B-4A3D-9B76-DDDC328A0F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9, September 2013, Pages 2225–2234,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Intracellular distribution of Arc-labeling expressed as a percentage of total counted neurons.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Intracellular distribution of Arc-labeling expressed as a percentage of total counted neurons.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2024-04-26T01:08:37Z</dcterms:modified>
</cp:coreProperties>
</file>