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9FC5C55-029D-4B19-8AEE-3452A69D5C0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F6531B4-2E43-4EC7-B75B-184BF456845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5BB768F-B974-4E68-9C6D-5E6595BC077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2024-09-20T11:29:48Z</dcterms:modified>
</cp:coreProperties>
</file>