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AF9EAD-D6CB-4C12-AA53-DB6BE715EC4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C94E20-0E46-4327-B502-904FC774FAA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8AE895-B449-44D4-A173-AC7689FD40E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2024-05-10T12:51:32Z</dcterms:modified>
</cp:coreProperties>
</file>