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FC5C55-029D-4B19-8AEE-3452A69D5C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531B4-2E43-4EC7-B75B-184BF45684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B768F-B974-4E68-9C6D-5E6595BC07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2024-09-20T11:29:48Z</dcterms:modified>
</cp:coreProperties>
</file>