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2738BC-E5DC-4DE3-815F-FB2721ECCF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2AAC8F-91C9-4D27-91C2-8AC67819A3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Scatterplots relating the midsagittal tract size to LE and RE report in the dichotic listening. Statistical probability is indicated as follows: **P &lt; 0.01; *P &lt; 0.05. Note that the LE report was positively correlated with tract size for both pSTG (direct and combined) tracking approaches.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CC3DCB-8E9C-48B3-BBC2-838AD1FB04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1322–1329,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Scatterplots relating the midsagittal tract size to LE and RE report in the dichotic listening. Statistical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Scatterplots relating the midsagittal tract size to LE and RE report in the dichotic listening. Statistical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2024-04-26T05:56:34Z</dcterms:modified>
</cp:coreProperties>
</file>