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48C88-A5D2-4635-A65F-730FE891D3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84B2B-4E69-4277-9AEE-8232D9395F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draft genome contig, with an imported GFF3 feature track of gene models generated with Augustus. The blocks of RNA-Seq reads (mapped withTopHat) are generally in very good agreement with the gene prediction visible on the feature tracks running above the mapped reads. The upper track shows non-coding regions in green, while the lower shows coding regions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D80E4E-9346-453A-9861-0CE817243E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s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14, Issue 2, March 2013, Pages 193–202,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https://doi.org/10.1093/bib/bbs012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6: </a:t>
            </a:r>
            <a:r>
              <a:rPr lang="en-US" altLang="en-US" b="0"/>
              <a:t>A draft genome contig, with an imported GFF3 feature track of gene models generated with Augustus. The blocks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6: A draft genome contig, with an imported GFF3 feature track of gene models generated with Augustus. The blocks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2024-04-26T22:46:15Z</dcterms:modified>
</cp:coreProperties>
</file>