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FC212-BE28-463C-9B9E-AB5309A281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6695F3-5BCF-458F-A726-3310507C80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Funnel plot for assessment of publication bias. Begg's z-score (continuity corrected) = 1.47, P value = 0.14.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D78A8-64A1-46EE-8FF5-9E8E7FC080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2013, Pages 706–719,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Funnel plot for assessment of publication bias. Begg's z-score (continuity corrected) = 1.47, P value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Funnel plot for assessment of publication bias. Begg's z-score (continuity corrected) = 1.47, P value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2024-04-26T07:21:21Z</dcterms:modified>
</cp:coreProperties>
</file>