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BAA79-5A1A-4388-A125-C6A7EDDFA9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3AB6D-5518-482D-9BE4-F5B7F6567D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Within-compartment spatial bin-by-bin correlations between the first and last baseline conditions, or between each baseline and the environment-change trials. (A) Context-change manipulation. (B) Wall-removal manipulation. The compartments of interest are labeled with black bars. In the context-change trials, this is compartment 3, which was changed from white to black: correlations with this compartment dropped markedly in the context-change manipulation. In the wall-removal trials, this was compartment 4, which was the only compartment not to be changed, and likewise the only compartment in which correlations did not drop significantly. 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6E3B4-9E1F-4C21-A4F5-1DD76CC77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10–25,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Within-compartment spatial bin-by-bin correlations between the first and last baseline conditions, or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Within-compartment spatial bin-by-bin correlations between the first and last baseline conditions, or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2024-04-26T19:04:58Z</dcterms:modified>
</cp:coreProperties>
</file>