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94138-3230-424B-AB62-BB5477DBE7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F3686-9B33-42DF-9F75-79CCEE7835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5 weeks of binge drinking on myocardial MAPK levels, p38 levels and effect of carvedilol treatment (20 mg/kg/day). Representative western blots. Carv, Carvedilol.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98EAF-F150-4C7F-8BB3-FC49383681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s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48, Issue 2, March/April 2013, Pages 131–137,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https://doi.org/10.1093/alcalc/ags090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Effects of 5 weeks of binge drinking on myocardial MAPK levels, p38 levels and effect of carvedilol treatment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Effects of 5 weeks of binge drinking on myocardial MAPK levels, p38 levels and effect of carvedilol treatment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2024-04-26T13:31:00Z</dcterms:modified>
</cp:coreProperties>
</file>