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4F2AF-946E-49DE-9519-9DC2369FCA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F4186-FE3A-4B2E-8859-51D4390E64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5D414E-4A36-487B-89B2-81078F6DCE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2024-04-26T03:52:31Z</dcterms:modified>
</cp:coreProperties>
</file>