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2F2339-EE65-4311-AD0B-E3FA740AC2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3C22C-A8B5-400D-8D64-06A18C0DF9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DA893C-71C9-43FA-BD58-6FE4F9D226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2024-04-26T21:54:18Z</dcterms:modified>
</cp:coreProperties>
</file>