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81C6B-3D3B-4D1E-9A23-7F483465B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3570F-372D-4315-B9F1-ED669E2CA0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Perceived benefits and constraints by level of health promotion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0BA4B-F26D-45A1-A041-7D2B3207C5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4.4.5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14, Issue 4, August 1999, Pages 565–573,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https://doi.org/10.1093/her/14.4.565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 </a:t>
            </a:r>
            <a:r>
              <a:rPr lang="en-US" altLang="en-US" b="0"/>
              <a:t>Perceived benefits and constraints by level of health promotion activity.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 Perceived benefits and constraints by level of health promotion activity.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2024-04-26T01:12:48Z</dcterms:modified>
</cp:coreProperties>
</file>