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5AB7E-DCC6-40E4-8C8F-C87AD76D2F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E498DD-327C-46E3-8441-8D12EBE2ED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Single-frequency exposure-induced map reorganization is unimpaired in KO mice. (A) Example maps recorded from naïve and tone-exposed WT and KO mice at P20. Note the enlarged representations near 25 kHz, the exposure frequency, in exposed WT and KO animals. The scale bar is 1 mm long and applies to all maps. (B) Representative CF distributions along the rostral–caudal axis. (C) Percent of sites representing frequencies (±0.3 octaves). Asterisk indicates a statistically significant difference.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2145F-1946-4C77-9320-4A07C15F30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1956–1965,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Single-frequency exposure-induced map reorganization is unimpaired in KO mice. (A) Example maps recorded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Single-frequency exposure-induced map reorganization is unimpaired in KO mice. (A) Example maps recorded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2024-04-26T21:54:32Z</dcterms:modified>
</cp:coreProperties>
</file>