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D478C-B548-4F9C-8364-0674356BC6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0FAF7-B6EA-4815-A48F-9A400DE771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features in patients with strongyloidiasis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43069-89F9-4BC4-9F44-1C547B1F7B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Duodenal biopsy showing villous blunting and presence of larvae of Strongyloides embedded in the mucosa (haematoxylin–eosin, 400×). (B) Smear of ascitic fluid. Coiled filariform larva with internal structures associated with a dense neutrophilic infiltrate (May–Grünwald–Giemsa, 400×).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43069-89F9-4BC4-9F44-1C547B1F7B8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trstmh.2008.08.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trstmh.2008.08.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103, Issue 3, March 2009, Pages 242–246,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https://doi.org/10.1016/j.trstmh.2008.08.009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Clinical features in patients with strongyloidiasis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474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103, Issue 3, March 2009, Pages 242–246,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https://doi.org/10.1016/j.trstmh.2008.08.009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Duodenal biopsy showing villous blunting and presence of larvae of Strongyloides embedded in the mucosa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72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Clinical features in patients with strongyloidiasis
</vt:lpstr>
      <vt:lpstr>Figure 1 (A) Duodenal biopsy showing villous blunting and presence of larvae of Strongyloides embedded in the mucosa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2024-04-26T20:49:25Z</dcterms:modified>
</cp:coreProperties>
</file>