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D568D-6CC1-4937-AD80-823A49597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BF600-1B67-4C7E-A91B-B6771A8E5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of cAMP/PKA signaling rescues D4 receptor–mediated blockade of suprathreshold fear memory. (A) Saline controls showed significant CS+-related freezing after conditioning with suprathreshold footshock (0.8 mA). However, intra-PLC PD 168077 (50 ng/0.5 μL) blocked acquisition of suprathreshold fear memory. This effect was dose dependently reversed by coadministration of the cAMP/PKA activator 8-CPT-cAMP (50–500 ng/0.5 μL). In a separate control experiment, intra-PLC 8-CPT-cAMP (500 ng/0.5 μL) alone did not influence the acquisition of suprathreshold fear memory. (B) Similarly, exploratory behavior analyses demonstrated significant CS+-related attenuation in exploratory behavior in saline controls. In contrast, intra-PLC PD 168077 (50 ng/0.5 μL) administration blocked this effect. D4 receptor–mediated blockade of suprathreshold fear memory acquisition was dose dependently reversed by coadministration of 8-CPT-cAMP (50–500 ng/0.5 μL). Intra-PLC 8-CPT-cAMP (500 ng/0.5 μL) alone did not have any significant effect on fear-related exploratory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E0EFE-62A8-41EB-AAB3-8EC5E5D642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2486–2494,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Activation of cAMP/PKA signaling rescues D4 receptor–mediated blockade of suprathreshold fear memory.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Activation of cAMP/PKA signaling rescues D4 receptor–mediated blockade of suprathreshold fear memory.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2024-04-26T02:57:36Z</dcterms:modified>
</cp:coreProperties>
</file>