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8051EC-ECCE-4A3E-A2E4-DD1C4C2E15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4A9812-F801-4AD6-BD7C-6E1F32445E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5A5561-8407-4ECE-8C4C-3282B09C8D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2024-04-26T03:54:08Z</dcterms:modified>
</cp:coreProperties>
</file>