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4D15FB-E355-4CC7-AAAC-82554215F0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EF8CD3-737A-49B2-90C6-16EF4D4A82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Modulation of striatal and prefrontal cortical activation by pump number and the relationship with striatal BPND. (a) The modulation of activation by pump number was exhibited during active balloon pumps (see Methods for details of parametric modulation analysis) (see Table 1 for the list of regions). (b) The fMRI parameter estimates (in β-values) extracted from DLPFC (independently defined VOI) from pump events were negatively correlated with striatal BPND (x-axis). (c) In cash-out events, the modulation of activation by pump number was seen in the ventral striatum (see Table 1 for the list of regions). (d) The fMRI parameter estimates (in β-values) for the whole striatum (anatomically defined VOI) from cash-out events (y-axis) were positively correlated with striatal BPND (x-axis). Color maps represent Z-statistic values (whole-brain cluster-corrected).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03611-1D4D-4675-AA34-A3CFDD2E58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236–245, </a:t>
            </a:r>
            <a:r>
              <a:rPr lang="en-US" altLang="en-US" sz="1000">
                <a:solidFill>
                  <a:srgbClr val="333333"/>
                </a:solidFill>
                <a:hlinkClick r:id="rId3"/>
              </a:rPr>
              <a:t>https://doi.org/10.1093/cercor/bht218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Modulation of striatal and prefrontal cortical activation by pump number and the relationship with striatal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Modulation of striatal and prefrontal cortical activation by pump number and the relationship with striatal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2024-04-26T10:16:53Z</dcterms:modified>
</cp:coreProperties>
</file>