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B5E8D3-2CF3-4A61-BE14-6752C3D863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2D847F-B50B-4663-984E-43AAAA708B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CoQ10 treatment. Protein level of (A) p62 (B) Mitofusin 2 (C) Lon and (D) MnSOD for control and patient fibroblasts cultivated for 7 days in standard riboflavin-supplemented RPMI-1640 media with or without 10 µm CoQ10 treatment. Significance was calculated by a paired t-test: ΔP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4E050C-1FD8-43E6-A0C4-16FE201CB7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16, 15 August 2014, Pages 4285–4301,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Effect of CoQ10 treatment. Protein level of (A) p62 (B) Mitofusin 2 (C) Lon and (D) MnSOD for control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Effect of CoQ10 treatment. Protein level of (A) p62 (B) Mitofusin 2 (C) Lon and (D) MnSOD for control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2024-04-26T13:15:43Z</dcterms:modified>
</cp:coreProperties>
</file>