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FEDF6-8138-4626-B85B-4D9738874B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90099-ABA6-4A8E-AD58-FDC544346E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30A97-B8F4-483A-8634-15422CF946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2024-09-20T20:45:27Z</dcterms:modified>
</cp:coreProperties>
</file>