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59131-BF68-4AB4-9A9C-F53474DAC2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C1677-BA4E-4CD5-B729-C15BA0A60E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A59BD-5647-47F1-9B19-F5A0F047CF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2024-05-04T18:09:55Z</dcterms:modified>
</cp:coreProperties>
</file>