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6FEDF6-8138-4626-B85B-4D9738874BB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390099-ABA6-4A8E-AD58-FDC544346E9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230A97-B8F4-483A-8634-15422CF9469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2024-09-20T20:45:27Z</dcterms:modified>
</cp:coreProperties>
</file>