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F4C6B3-0216-41DF-AE93-D2541F736E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8C5D1-A679-438B-906B-B666E7D26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1418D-7567-40D1-BD0B-2D211F97BE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2024-05-01T21:47:09Z</dcterms:modified>
</cp:coreProperties>
</file>