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8910D8-B4A6-475C-9F59-778491E1F7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C1B143-6073-4AD2-88A4-A24C6EFFA8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MicroRNA array profiling in patients with takotsubo cardiomyopathy compared with healthy subjects. Red colour indicates microRNA candidates considered for the real-time quantitative reverse transcription polymerase chain reaction validation. miR-1 was not detectable in healthy subjects and, therefore, not presented 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European Society of Cardiology.This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388F80-1FC8-4E88-84F6-3BEAB15377D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t3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35, Issue 15, 14 April 2014, Pages 999–1006, </a:t>
            </a:r>
            <a:r>
              <a:rPr lang="en-US" altLang="en-US" sz="1000">
                <a:solidFill>
                  <a:srgbClr val="333333"/>
                </a:solidFill>
                <a:hlinkClick r:id="rId3"/>
              </a:rPr>
              <a:t>https://doi.org/10.1093/eurheartj/eht392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MicroRNA array profiling in patients with takotsubo cardiomyopathy compared with healthy subjects. Red colour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MicroRNA array profiling in patients with takotsubo cardiomyopathy compared with healthy subjects. Red colour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2024-04-26T16:45:44Z</dcterms:modified>
</cp:coreProperties>
</file>