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163296-7A5E-45AE-9356-3DE4965544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40904-D19E-42FE-A384-DD6EB4F559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Functional profiles. (A) Functional profiles of three regions significant at Pcorr &lt; 0.05 in the subtraction [2back – 0back]: left DLPFC (BA 9/46), left SFS (BA 6/8Ad) and left supramarginal gyrus (BA 40). The adjusted rCBF (y-axis) is plotted for the seven different conditions (x-axis, from left to right: 0b, 0back task; 1b, 1back task; 2b, 2back task; TSDs, TSDslow task; IDs, IDslow task; TSDf, TSDfast task; IDf, IDfast task). Vertical bars indicate SEM. (B) Functional profiles corresponding to the subtraction [TSDfast – IDfast]: right middle fusiform gyrus (BA 19/37), left posterior lingual gyrus (BA 18) and right transverse occipital sulcus (BA 18). (C) Functional profiles corresponding to the subtraction [TSDslow – IDslow]: left superior frontal gyrus (BA 9), right inferior temporal gyrus and posterior cingulate (BA 31).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FB7F7E-09BE-480E-B7C2-8BF374C518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59–72,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 Functional profiles. (A) Functional profiles of three regions significant at P</a:t>
            </a:r>
            <a:r>
              <a:rPr lang="en-US" altLang="en-US" b="0" baseline="-25000"/>
              <a:t>corr</a:t>
            </a:r>
            <a:r>
              <a:rPr lang="en-US" altLang="en-US" b="0"/>
              <a:t> &lt; 0.05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Functional profiles. (A) Functional profiles of three regions significant at Pcorr &lt; 0.05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2024-04-27T03:52:03Z</dcterms:modified>
</cp:coreProperties>
</file>